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57" r:id="rId5"/>
    <p:sldId id="262" r:id="rId6"/>
    <p:sldId id="258" r:id="rId7"/>
    <p:sldId id="259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17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  <p:txBody>
          <a:bodyPr/>
          <a:lstStyle/>
          <a:p>
            <a:endParaRPr lang="es-PY"/>
          </a:p>
        </p:txBody>
      </p:sp>
      <p:sp>
        <p:nvSpPr>
          <p:cNvPr id="3" name="Shape 1"/>
          <p:cNvSpPr/>
          <p:nvPr/>
        </p:nvSpPr>
        <p:spPr>
          <a:xfrm>
            <a:off x="26894" y="13447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  <p:txBody>
          <a:bodyPr/>
          <a:lstStyle/>
          <a:p>
            <a:endParaRPr lang="es-PY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1668185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Reunión informativa en la Universidad Privada del Este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6319599" y="4501039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El objetivo de esta reunión es proporcionar información relevante y oportuna para fortalecer el proceso de tutoría de los estudiantes en la Universidad Privada del Este. Se llevará a cabo </a:t>
            </a:r>
            <a:r>
              <a:rPr lang="en-US" sz="1750" dirty="0" err="1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el</a:t>
            </a: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04/03/2024 en la Sala 5° Curso Plan Común.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319599" y="618922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PY"/>
          </a:p>
        </p:txBody>
      </p:sp>
      <p:sp>
        <p:nvSpPr>
          <p:cNvPr id="9" name="Text 5"/>
          <p:cNvSpPr/>
          <p:nvPr/>
        </p:nvSpPr>
        <p:spPr>
          <a:xfrm>
            <a:off x="6786086" y="6172557"/>
            <a:ext cx="4045268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dirty="0"/>
              <a:t>Responsable:  Consejo de Tutorías </a:t>
            </a:r>
          </a:p>
          <a:p>
            <a:pPr marL="0" indent="0" algn="l">
              <a:lnSpc>
                <a:spcPts val="3062"/>
              </a:lnSpc>
              <a:buNone/>
            </a:pPr>
            <a:r>
              <a:rPr lang="en-US" sz="2187" dirty="0"/>
              <a:t>04/03/2024</a:t>
            </a:r>
          </a:p>
        </p:txBody>
      </p:sp>
      <p:pic>
        <p:nvPicPr>
          <p:cNvPr id="10" name="Image 2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  <p:txBody>
          <a:bodyPr/>
          <a:lstStyle/>
          <a:p>
            <a:endParaRPr lang="es-PY"/>
          </a:p>
        </p:txBody>
      </p:sp>
      <p:sp>
        <p:nvSpPr>
          <p:cNvPr id="3" name="Shape 1"/>
          <p:cNvSpPr/>
          <p:nvPr/>
        </p:nvSpPr>
        <p:spPr>
          <a:xfrm>
            <a:off x="20815" y="9144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  <p:txBody>
          <a:bodyPr/>
          <a:lstStyle/>
          <a:p>
            <a:endParaRPr lang="es-PY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3" y="4091464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RESPONSABLE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2037993" y="529268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es-PY"/>
          </a:p>
        </p:txBody>
      </p:sp>
      <p:sp>
        <p:nvSpPr>
          <p:cNvPr id="7" name="Text 4"/>
          <p:cNvSpPr/>
          <p:nvPr/>
        </p:nvSpPr>
        <p:spPr>
          <a:xfrm>
            <a:off x="2222897" y="5334357"/>
            <a:ext cx="13001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2760107" y="536900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Consejo de Tutorías 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2760107" y="5849422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Encargado de la recepción, bienvenida, apertura y desarrollo de la reunión, así como de la evaluación y cierre.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7572256" y="5334357"/>
            <a:ext cx="20800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8148399" y="5369004"/>
            <a:ext cx="321528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8148399" y="5849422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14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  <p:txBody>
          <a:bodyPr/>
          <a:lstStyle/>
          <a:p>
            <a:endParaRPr lang="es-PY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  <p:txBody>
          <a:bodyPr/>
          <a:lstStyle/>
          <a:p>
            <a:endParaRPr lang="es-PY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2420183"/>
            <a:ext cx="562594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Fecha: 04/03/2024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3447812"/>
            <a:ext cx="4542115" cy="2361605"/>
          </a:xfrm>
          <a:prstGeom prst="roundRect">
            <a:avLst>
              <a:gd name="adj" fmla="val 4234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es-PY"/>
          </a:p>
        </p:txBody>
      </p:sp>
      <p:sp>
        <p:nvSpPr>
          <p:cNvPr id="7" name="Text 4"/>
          <p:cNvSpPr/>
          <p:nvPr/>
        </p:nvSpPr>
        <p:spPr>
          <a:xfrm>
            <a:off x="4720590" y="367760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Propósito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4720590" y="4158020"/>
            <a:ext cx="408253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Proporcionar información relevante y oportuna para fortalecer el proceso de tutoría y promover el éxito académico de los estudiantes.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9255085" y="3447812"/>
            <a:ext cx="4542115" cy="2361605"/>
          </a:xfrm>
          <a:prstGeom prst="roundRect">
            <a:avLst>
              <a:gd name="adj" fmla="val 4234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es-PY"/>
          </a:p>
        </p:txBody>
      </p:sp>
      <p:sp>
        <p:nvSpPr>
          <p:cNvPr id="10" name="Text 7"/>
          <p:cNvSpPr/>
          <p:nvPr/>
        </p:nvSpPr>
        <p:spPr>
          <a:xfrm>
            <a:off x="9484876" y="367760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Lugar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9484876" y="4158020"/>
            <a:ext cx="408253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Sala 5° Curso Plan Común, Universidad Privada del Este.</a:t>
            </a:r>
            <a:endParaRPr lang="en-US" sz="1750" dirty="0"/>
          </a:p>
        </p:txBody>
      </p:sp>
      <p:pic>
        <p:nvPicPr>
          <p:cNvPr id="12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  <p:txBody>
          <a:bodyPr/>
          <a:lstStyle/>
          <a:p>
            <a:endParaRPr lang="es-PY"/>
          </a:p>
        </p:txBody>
      </p:sp>
      <p:sp>
        <p:nvSpPr>
          <p:cNvPr id="3" name="Shape 1"/>
          <p:cNvSpPr/>
          <p:nvPr/>
        </p:nvSpPr>
        <p:spPr>
          <a:xfrm>
            <a:off x="131781" y="-12457"/>
            <a:ext cx="14630400" cy="8229719"/>
          </a:xfrm>
          <a:prstGeom prst="rect">
            <a:avLst/>
          </a:prstGeom>
          <a:solidFill>
            <a:srgbClr val="FFFDE6"/>
          </a:solidFill>
          <a:ln/>
        </p:spPr>
        <p:txBody>
          <a:bodyPr/>
          <a:lstStyle/>
          <a:p>
            <a:endParaRPr lang="es-PY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71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41388" y="574834"/>
            <a:ext cx="5225891" cy="6531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44"/>
              </a:lnSpc>
              <a:buNone/>
            </a:pPr>
            <a:r>
              <a:rPr lang="en-US" sz="4115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HORARIO</a:t>
            </a:r>
            <a:endParaRPr lang="en-US" sz="4115" dirty="0"/>
          </a:p>
        </p:txBody>
      </p:sp>
      <p:sp>
        <p:nvSpPr>
          <p:cNvPr id="6" name="Shape 3"/>
          <p:cNvSpPr/>
          <p:nvPr/>
        </p:nvSpPr>
        <p:spPr>
          <a:xfrm>
            <a:off x="4734044" y="1541502"/>
            <a:ext cx="41791" cy="6113383"/>
          </a:xfrm>
          <a:prstGeom prst="roundRect">
            <a:avLst>
              <a:gd name="adj" fmla="val 225089"/>
            </a:avLst>
          </a:prstGeom>
          <a:solidFill>
            <a:srgbClr val="C3D4CC"/>
          </a:solidFill>
          <a:ln/>
        </p:spPr>
        <p:txBody>
          <a:bodyPr/>
          <a:lstStyle/>
          <a:p>
            <a:endParaRPr lang="es-PY"/>
          </a:p>
        </p:txBody>
      </p:sp>
      <p:sp>
        <p:nvSpPr>
          <p:cNvPr id="7" name="Shape 4"/>
          <p:cNvSpPr/>
          <p:nvPr/>
        </p:nvSpPr>
        <p:spPr>
          <a:xfrm>
            <a:off x="4990028" y="1918990"/>
            <a:ext cx="731520" cy="41791"/>
          </a:xfrm>
          <a:prstGeom prst="roundRect">
            <a:avLst>
              <a:gd name="adj" fmla="val 225089"/>
            </a:avLst>
          </a:prstGeom>
          <a:solidFill>
            <a:srgbClr val="C3D4CC"/>
          </a:solidFill>
          <a:ln/>
        </p:spPr>
        <p:txBody>
          <a:bodyPr/>
          <a:lstStyle/>
          <a:p>
            <a:endParaRPr lang="es-PY"/>
          </a:p>
        </p:txBody>
      </p:sp>
      <p:sp>
        <p:nvSpPr>
          <p:cNvPr id="8" name="Shape 5"/>
          <p:cNvSpPr/>
          <p:nvPr/>
        </p:nvSpPr>
        <p:spPr>
          <a:xfrm>
            <a:off x="4519732" y="1704856"/>
            <a:ext cx="470297" cy="470297"/>
          </a:xfrm>
          <a:prstGeom prst="roundRect">
            <a:avLst>
              <a:gd name="adj" fmla="val 2000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es-PY"/>
          </a:p>
        </p:txBody>
      </p:sp>
      <p:sp>
        <p:nvSpPr>
          <p:cNvPr id="9" name="Text 6"/>
          <p:cNvSpPr/>
          <p:nvPr/>
        </p:nvSpPr>
        <p:spPr>
          <a:xfrm>
            <a:off x="4693682" y="1744028"/>
            <a:ext cx="122277" cy="3919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86"/>
              </a:lnSpc>
              <a:buNone/>
            </a:pPr>
            <a:r>
              <a:rPr lang="en-US" sz="2469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1</a:t>
            </a:r>
            <a:endParaRPr lang="en-US" sz="2469" dirty="0"/>
          </a:p>
        </p:txBody>
      </p:sp>
      <p:sp>
        <p:nvSpPr>
          <p:cNvPr id="10" name="Text 7"/>
          <p:cNvSpPr/>
          <p:nvPr/>
        </p:nvSpPr>
        <p:spPr>
          <a:xfrm>
            <a:off x="5904548" y="1750457"/>
            <a:ext cx="2612946" cy="3265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72"/>
              </a:lnSpc>
              <a:buNone/>
            </a:pPr>
            <a:r>
              <a:rPr lang="en-US" sz="205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19:00 a 19:10</a:t>
            </a:r>
            <a:endParaRPr lang="en-US" sz="2057" dirty="0"/>
          </a:p>
        </p:txBody>
      </p:sp>
      <p:sp>
        <p:nvSpPr>
          <p:cNvPr id="11" name="Text 8"/>
          <p:cNvSpPr/>
          <p:nvPr/>
        </p:nvSpPr>
        <p:spPr>
          <a:xfrm>
            <a:off x="5904548" y="2202418"/>
            <a:ext cx="7942064" cy="3344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34"/>
              </a:lnSpc>
              <a:buNone/>
            </a:pPr>
            <a:r>
              <a:rPr lang="en-US" sz="1646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Recepción y bienvenida.</a:t>
            </a:r>
            <a:endParaRPr lang="en-US" sz="1646" dirty="0"/>
          </a:p>
        </p:txBody>
      </p:sp>
      <p:sp>
        <p:nvSpPr>
          <p:cNvPr id="12" name="Text 9"/>
          <p:cNvSpPr/>
          <p:nvPr/>
        </p:nvSpPr>
        <p:spPr>
          <a:xfrm>
            <a:off x="5904548" y="2662238"/>
            <a:ext cx="7942064" cy="3344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34"/>
              </a:lnSpc>
              <a:buNone/>
            </a:pPr>
            <a:r>
              <a:rPr lang="en-US" sz="1646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Responsable: CT</a:t>
            </a:r>
            <a:endParaRPr lang="en-US" sz="1646" dirty="0"/>
          </a:p>
        </p:txBody>
      </p:sp>
      <p:sp>
        <p:nvSpPr>
          <p:cNvPr id="13" name="Shape 10"/>
          <p:cNvSpPr/>
          <p:nvPr/>
        </p:nvSpPr>
        <p:spPr>
          <a:xfrm>
            <a:off x="4990028" y="3792081"/>
            <a:ext cx="731520" cy="41791"/>
          </a:xfrm>
          <a:prstGeom prst="roundRect">
            <a:avLst>
              <a:gd name="adj" fmla="val 225089"/>
            </a:avLst>
          </a:prstGeom>
          <a:solidFill>
            <a:srgbClr val="C3D4CC"/>
          </a:solidFill>
          <a:ln/>
        </p:spPr>
        <p:txBody>
          <a:bodyPr/>
          <a:lstStyle/>
          <a:p>
            <a:endParaRPr lang="es-PY"/>
          </a:p>
        </p:txBody>
      </p:sp>
      <p:sp>
        <p:nvSpPr>
          <p:cNvPr id="14" name="Shape 11"/>
          <p:cNvSpPr/>
          <p:nvPr/>
        </p:nvSpPr>
        <p:spPr>
          <a:xfrm>
            <a:off x="4519732" y="3577947"/>
            <a:ext cx="470297" cy="470297"/>
          </a:xfrm>
          <a:prstGeom prst="roundRect">
            <a:avLst>
              <a:gd name="adj" fmla="val 2000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es-PY"/>
          </a:p>
        </p:txBody>
      </p:sp>
      <p:sp>
        <p:nvSpPr>
          <p:cNvPr id="15" name="Text 12"/>
          <p:cNvSpPr/>
          <p:nvPr/>
        </p:nvSpPr>
        <p:spPr>
          <a:xfrm>
            <a:off x="4657011" y="3617119"/>
            <a:ext cx="195620" cy="3919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86"/>
              </a:lnSpc>
              <a:buNone/>
            </a:pPr>
            <a:r>
              <a:rPr lang="en-US" sz="2469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2</a:t>
            </a:r>
            <a:endParaRPr lang="en-US" sz="2469" dirty="0"/>
          </a:p>
        </p:txBody>
      </p:sp>
      <p:sp>
        <p:nvSpPr>
          <p:cNvPr id="16" name="Text 13"/>
          <p:cNvSpPr/>
          <p:nvPr/>
        </p:nvSpPr>
        <p:spPr>
          <a:xfrm>
            <a:off x="5904548" y="3623548"/>
            <a:ext cx="2612946" cy="3265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72"/>
              </a:lnSpc>
              <a:buNone/>
            </a:pPr>
            <a:r>
              <a:rPr lang="en-US" sz="205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19:10 a 19:20</a:t>
            </a:r>
            <a:endParaRPr lang="en-US" sz="2057" dirty="0"/>
          </a:p>
        </p:txBody>
      </p:sp>
      <p:sp>
        <p:nvSpPr>
          <p:cNvPr id="17" name="Text 14"/>
          <p:cNvSpPr/>
          <p:nvPr/>
        </p:nvSpPr>
        <p:spPr>
          <a:xfrm>
            <a:off x="5904548" y="4075509"/>
            <a:ext cx="7942064" cy="3344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34"/>
              </a:lnSpc>
              <a:buNone/>
            </a:pPr>
            <a:r>
              <a:rPr lang="en-US" sz="1646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Presentación de los temas:</a:t>
            </a:r>
            <a:endParaRPr lang="en-US" sz="1646" dirty="0"/>
          </a:p>
        </p:txBody>
      </p:sp>
      <p:sp>
        <p:nvSpPr>
          <p:cNvPr id="18" name="Text 15"/>
          <p:cNvSpPr/>
          <p:nvPr/>
        </p:nvSpPr>
        <p:spPr>
          <a:xfrm>
            <a:off x="6238875" y="4645104"/>
            <a:ext cx="7607737" cy="6688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634"/>
              </a:lnSpc>
              <a:buSzPct val="100000"/>
              <a:buChar char="•"/>
            </a:pPr>
            <a:r>
              <a:rPr lang="en-US" sz="1646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Presentación de los miembros del Consejo de Tutorías y tutores por Facultad y sede.</a:t>
            </a:r>
            <a:endParaRPr lang="en-US" sz="1646" dirty="0"/>
          </a:p>
        </p:txBody>
      </p:sp>
      <p:sp>
        <p:nvSpPr>
          <p:cNvPr id="19" name="Text 16"/>
          <p:cNvSpPr/>
          <p:nvPr/>
        </p:nvSpPr>
        <p:spPr>
          <a:xfrm>
            <a:off x="6238875" y="5397579"/>
            <a:ext cx="7607737" cy="3344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34"/>
              </a:lnSpc>
              <a:buSzPct val="100000"/>
              <a:buChar char="•"/>
            </a:pPr>
            <a:r>
              <a:rPr lang="en-US" sz="1646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Socialización del reglamento con los tutores.</a:t>
            </a:r>
            <a:endParaRPr lang="en-US" sz="1646" dirty="0"/>
          </a:p>
        </p:txBody>
      </p:sp>
      <p:sp>
        <p:nvSpPr>
          <p:cNvPr id="20" name="Text 17"/>
          <p:cNvSpPr/>
          <p:nvPr/>
        </p:nvSpPr>
        <p:spPr>
          <a:xfrm>
            <a:off x="6238875" y="5815608"/>
            <a:ext cx="7607737" cy="3344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34"/>
              </a:lnSpc>
              <a:buSzPct val="100000"/>
              <a:buChar char="•"/>
            </a:pPr>
            <a:r>
              <a:rPr lang="en-US" sz="1646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Información sobre asignación de tutor/a a los estudiantes.</a:t>
            </a:r>
            <a:endParaRPr lang="en-US" sz="1646" dirty="0"/>
          </a:p>
        </p:txBody>
      </p:sp>
      <p:sp>
        <p:nvSpPr>
          <p:cNvPr id="21" name="Text 18"/>
          <p:cNvSpPr/>
          <p:nvPr/>
        </p:nvSpPr>
        <p:spPr>
          <a:xfrm>
            <a:off x="6238875" y="6233636"/>
            <a:ext cx="7607737" cy="3344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34"/>
              </a:lnSpc>
              <a:buSzPct val="100000"/>
              <a:buChar char="•"/>
            </a:pPr>
            <a:r>
              <a:rPr lang="en-US" sz="1646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Presentación de la fecha de defensa por sedes y carreras.</a:t>
            </a:r>
            <a:endParaRPr lang="en-US" sz="1646" dirty="0"/>
          </a:p>
        </p:txBody>
      </p:sp>
      <p:sp>
        <p:nvSpPr>
          <p:cNvPr id="22" name="Text 19"/>
          <p:cNvSpPr/>
          <p:nvPr/>
        </p:nvSpPr>
        <p:spPr>
          <a:xfrm>
            <a:off x="6238875" y="6651665"/>
            <a:ext cx="7607737" cy="3344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34"/>
              </a:lnSpc>
              <a:buSzPct val="100000"/>
              <a:buChar char="•"/>
            </a:pPr>
            <a:r>
              <a:rPr lang="en-US" sz="1646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Espacio de consulta.</a:t>
            </a:r>
            <a:endParaRPr lang="en-US" sz="1646" dirty="0"/>
          </a:p>
        </p:txBody>
      </p:sp>
      <p:sp>
        <p:nvSpPr>
          <p:cNvPr id="23" name="Text 20"/>
          <p:cNvSpPr/>
          <p:nvPr/>
        </p:nvSpPr>
        <p:spPr>
          <a:xfrm>
            <a:off x="5904548" y="7111484"/>
            <a:ext cx="7942064" cy="3344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34"/>
              </a:lnSpc>
              <a:buNone/>
            </a:pPr>
            <a:r>
              <a:rPr lang="en-US" sz="1646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Responsable: Consejo de tutorías.</a:t>
            </a:r>
            <a:endParaRPr lang="en-US" sz="1646" dirty="0"/>
          </a:p>
        </p:txBody>
      </p:sp>
      <p:pic>
        <p:nvPicPr>
          <p:cNvPr id="24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  <p:txBody>
          <a:bodyPr/>
          <a:lstStyle/>
          <a:p>
            <a:endParaRPr lang="es-PY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  <p:txBody>
          <a:bodyPr/>
          <a:lstStyle/>
          <a:p>
            <a:endParaRPr lang="es-PY"/>
          </a:p>
        </p:txBody>
      </p:sp>
      <p:sp>
        <p:nvSpPr>
          <p:cNvPr id="4" name="Text 2"/>
          <p:cNvSpPr/>
          <p:nvPr/>
        </p:nvSpPr>
        <p:spPr>
          <a:xfrm>
            <a:off x="2037993" y="2087523"/>
            <a:ext cx="805541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Presentación de los temas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226237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892748"/>
            <a:ext cx="32958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Comunicación efectiva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720352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Promover la colaboración entre diferentes actores involucrados en el proceso de tutoría.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3226237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3892748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Cumplimiento normativo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4720352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Asegurar el cumplimiento de las normativas establecidas y garantizar la calidad y equidad en el proceso de tutoría.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3226237"/>
            <a:ext cx="444341" cy="44434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3892748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Planificación adecuada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4720352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Informar a los estudiantes sobre los plazos y procedimientos relacionados con la defensa de sus trabajos académicos.</a:t>
            </a:r>
            <a:endParaRPr lang="en-US" sz="1750" dirty="0"/>
          </a:p>
        </p:txBody>
      </p:sp>
      <p:pic>
        <p:nvPicPr>
          <p:cNvPr id="14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  <p:txBody>
          <a:bodyPr/>
          <a:lstStyle/>
          <a:p>
            <a:endParaRPr lang="es-PY"/>
          </a:p>
        </p:txBody>
      </p:sp>
      <p:sp>
        <p:nvSpPr>
          <p:cNvPr id="3" name="Shape 1"/>
          <p:cNvSpPr/>
          <p:nvPr/>
        </p:nvSpPr>
        <p:spPr>
          <a:xfrm>
            <a:off x="0" y="13447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  <p:txBody>
          <a:bodyPr/>
          <a:lstStyle/>
          <a:p>
            <a:endParaRPr lang="es-PY"/>
          </a:p>
        </p:txBody>
      </p:sp>
      <p:sp>
        <p:nvSpPr>
          <p:cNvPr id="4" name="Text 2"/>
          <p:cNvSpPr/>
          <p:nvPr/>
        </p:nvSpPr>
        <p:spPr>
          <a:xfrm>
            <a:off x="2037993" y="95059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ACTIVIDADES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20039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19:20 a 20:00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2769751"/>
            <a:ext cx="315634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Apertura y desarrollo de la reunión.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037993" y="3680460"/>
            <a:ext cx="315634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Presentación de los miembros del Consejo de Tutorías y tutores por Facultad y sede, con el fin de establecer una comunicación efectiva y promover la colaboración entre diferentes actores involucrados en el proceso de tutoría.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2037993" y="6723578"/>
            <a:ext cx="315634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Responsable: CT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5743932" y="220039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743932" y="2769751"/>
            <a:ext cx="315634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Socialización del reglamento del Consejo de Tutorías, con el propósito de asegurar el cumplimiento de las normativas establecidas y garantizar la calidad y equidad en el proceso de tutoría.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5743932" y="5457468"/>
            <a:ext cx="315634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Responsable: CT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9449872" y="220039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9449872" y="2769751"/>
            <a:ext cx="315634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Información sobre la asignación de tutor/a a los estudiantes, con el objetivo de brindar claridad y transparencia en el proceso de asignación y garantizar un acompañamiento </a:t>
            </a:r>
            <a:r>
              <a:rPr lang="en-US" sz="1750" dirty="0" err="1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académico</a:t>
            </a: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adecuado para todos los estudiantes.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9449872" y="5812869"/>
            <a:ext cx="315634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Responsable: CT</a:t>
            </a:r>
            <a:endParaRPr lang="en-US" sz="1750" dirty="0"/>
          </a:p>
        </p:txBody>
      </p:sp>
      <p:pic>
        <p:nvPicPr>
          <p:cNvPr id="15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  <p:txBody>
          <a:bodyPr/>
          <a:lstStyle/>
          <a:p>
            <a:endParaRPr lang="es-PY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  <p:txBody>
          <a:bodyPr/>
          <a:lstStyle/>
          <a:p>
            <a:endParaRPr lang="es-PY"/>
          </a:p>
        </p:txBody>
      </p:sp>
      <p:sp>
        <p:nvSpPr>
          <p:cNvPr id="4" name="Text 2"/>
          <p:cNvSpPr/>
          <p:nvPr/>
        </p:nvSpPr>
        <p:spPr>
          <a:xfrm>
            <a:off x="2037993" y="1761411"/>
            <a:ext cx="893075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ACTIVIDADES (Continuación)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01121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3580567"/>
            <a:ext cx="500622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Presentación de la fecha de defensa por sedes y carreras, con el fin de informar a los estudiantes sobre los plazos y procedimientos relacionados con la defensa de sus trabajos académicos, promoviendo así una adecuada planificación y organización por parte de los estudiantes.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037993" y="5912882"/>
            <a:ext cx="500622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Responsable: CT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3806" y="301121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9" name="Text 7"/>
          <p:cNvSpPr/>
          <p:nvPr/>
        </p:nvSpPr>
        <p:spPr>
          <a:xfrm>
            <a:off x="7593806" y="3580567"/>
            <a:ext cx="500622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Espacio de consulta, con el propósito de ofrecer a los participantes la oportunidad de plantear dudas, inquietudes o sugerencias relacionadas con cualquier aspecto del proceso de tutoría y defensa académica.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3806" y="5557480"/>
            <a:ext cx="500622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Responsable: CT</a:t>
            </a:r>
            <a:endParaRPr lang="en-US" sz="1750" dirty="0"/>
          </a:p>
        </p:txBody>
      </p:sp>
      <p:pic>
        <p:nvPicPr>
          <p:cNvPr id="1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  <p:txBody>
          <a:bodyPr/>
          <a:lstStyle/>
          <a:p>
            <a:endParaRPr lang="es-PY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  <p:txBody>
          <a:bodyPr/>
          <a:lstStyle/>
          <a:p>
            <a:endParaRPr lang="es-PY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-91440" y="0"/>
            <a:ext cx="14630400" cy="8229600"/>
          </a:xfrm>
          <a:prstGeom prst="rect">
            <a:avLst/>
          </a:prstGeom>
          <a:solidFill>
            <a:srgbClr val="FFFDE6">
              <a:alpha val="85000"/>
            </a:srgbClr>
          </a:solidFill>
          <a:ln/>
        </p:spPr>
        <p:txBody>
          <a:bodyPr/>
          <a:lstStyle/>
          <a:p>
            <a:endParaRPr lang="es-PY"/>
          </a:p>
        </p:txBody>
      </p:sp>
      <p:sp>
        <p:nvSpPr>
          <p:cNvPr id="6" name="Text 3"/>
          <p:cNvSpPr/>
          <p:nvPr/>
        </p:nvSpPr>
        <p:spPr>
          <a:xfrm>
            <a:off x="2037993" y="2283262"/>
            <a:ext cx="573488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Evaluación – cierre</a:t>
            </a:r>
            <a:endParaRPr lang="en-US" sz="4374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3310890"/>
            <a:ext cx="5277207" cy="88868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260163" y="4532828"/>
            <a:ext cx="329719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Revisión de la reunión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2260163" y="5013246"/>
            <a:ext cx="483286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Evaluar el desarrollo de la reunión y los temas presentados.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3310890"/>
            <a:ext cx="5277207" cy="88868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537371" y="45328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Conclusiones</a:t>
            </a:r>
            <a:endParaRPr lang="en-US" sz="2187" dirty="0"/>
          </a:p>
        </p:txBody>
      </p:sp>
      <p:sp>
        <p:nvSpPr>
          <p:cNvPr id="12" name="Text 7"/>
          <p:cNvSpPr/>
          <p:nvPr/>
        </p:nvSpPr>
        <p:spPr>
          <a:xfrm>
            <a:off x="7537371" y="5013246"/>
            <a:ext cx="483286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Cierre de la reunión con conclusiones y </a:t>
            </a:r>
            <a:r>
              <a:rPr lang="en-US" sz="1750" dirty="0" err="1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próximos</a:t>
            </a: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pasos.</a:t>
            </a:r>
            <a:endParaRPr lang="en-US" sz="1750" dirty="0"/>
          </a:p>
        </p:txBody>
      </p:sp>
      <p:pic>
        <p:nvPicPr>
          <p:cNvPr id="13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505</Words>
  <Application>Microsoft Office PowerPoint</Application>
  <PresentationFormat>Personalizado</PresentationFormat>
  <Paragraphs>61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Overpass</vt:lpstr>
      <vt:lpstr>Syne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Gladys Rojas</cp:lastModifiedBy>
  <cp:revision>5</cp:revision>
  <dcterms:created xsi:type="dcterms:W3CDTF">2024-02-26T23:02:23Z</dcterms:created>
  <dcterms:modified xsi:type="dcterms:W3CDTF">2024-03-04T20:45:34Z</dcterms:modified>
</cp:coreProperties>
</file>